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F00C-2F7E-4B2A-B6DC-8DA07617E391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00E9-BB41-40EE-9AD6-DC9C1E8816A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1296144" cy="2907755"/>
          </a:xfr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it-IT" dirty="0" smtClean="0">
                <a:solidFill>
                  <a:srgbClr val="CC00CC"/>
                </a:solidFill>
                <a:latin typeface="Berlin Sans FB Demi" pitchFamily="34" charset="0"/>
              </a:rPr>
              <a:t>P</a:t>
            </a:r>
            <a:br>
              <a:rPr lang="it-IT" dirty="0" smtClean="0">
                <a:solidFill>
                  <a:srgbClr val="CC00CC"/>
                </a:solidFill>
                <a:latin typeface="Berlin Sans FB Demi" pitchFamily="34" charset="0"/>
              </a:rPr>
            </a:br>
            <a:r>
              <a:rPr lang="it-IT" dirty="0" smtClean="0">
                <a:solidFill>
                  <a:srgbClr val="CC00CC"/>
                </a:solidFill>
                <a:latin typeface="Berlin Sans FB Demi" pitchFamily="34" charset="0"/>
              </a:rPr>
              <a:t>A</a:t>
            </a:r>
            <a:br>
              <a:rPr lang="it-IT" dirty="0" smtClean="0">
                <a:solidFill>
                  <a:srgbClr val="CC00CC"/>
                </a:solidFill>
                <a:latin typeface="Berlin Sans FB Demi" pitchFamily="34" charset="0"/>
              </a:rPr>
            </a:br>
            <a:r>
              <a:rPr lang="it-IT" dirty="0" smtClean="0">
                <a:solidFill>
                  <a:srgbClr val="CC00CC"/>
                </a:solidFill>
                <a:latin typeface="Berlin Sans FB Demi" pitchFamily="34" charset="0"/>
              </a:rPr>
              <a:t>C</a:t>
            </a:r>
            <a:br>
              <a:rPr lang="it-IT" dirty="0" smtClean="0">
                <a:solidFill>
                  <a:srgbClr val="CC00CC"/>
                </a:solidFill>
                <a:latin typeface="Berlin Sans FB Demi" pitchFamily="34" charset="0"/>
              </a:rPr>
            </a:br>
            <a:r>
              <a:rPr lang="it-IT" dirty="0">
                <a:solidFill>
                  <a:srgbClr val="CC00CC"/>
                </a:solidFill>
                <a:latin typeface="Berlin Sans FB Demi" pitchFamily="34" charset="0"/>
              </a:rPr>
              <a:t>E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3779912" y="4221088"/>
            <a:ext cx="4856584" cy="1008112"/>
          </a:xfrm>
        </p:spPr>
        <p:txBody>
          <a:bodyPr>
            <a:normAutofit/>
          </a:bodyPr>
          <a:lstStyle/>
          <a:p>
            <a:r>
              <a:rPr lang="it-IT" sz="1200" dirty="0" smtClean="0">
                <a:solidFill>
                  <a:schemeClr val="tx1"/>
                </a:solidFill>
                <a:latin typeface="Bradley Hand ITC" pitchFamily="66" charset="0"/>
              </a:rPr>
              <a:t>In attesa del periodo pasquale e alla luce degli eventi storici nei quali i bambini si trovano a vivere, abbiamo pensato di riflettere con loro sul tema della pace a partire dalla lettura del libro “la mia mano”.</a:t>
            </a:r>
          </a:p>
          <a:p>
            <a:endParaRPr lang="it-IT" sz="1200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4" name="Immagine 3" descr="IMG_235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8350" r="28338"/>
          <a:stretch>
            <a:fillRect/>
          </a:stretch>
        </p:blipFill>
        <p:spPr>
          <a:xfrm rot="5400000">
            <a:off x="3644516" y="-1332148"/>
            <a:ext cx="3960440" cy="6858000"/>
          </a:xfrm>
          <a:prstGeom prst="rect">
            <a:avLst/>
          </a:prstGeom>
        </p:spPr>
      </p:pic>
      <p:pic>
        <p:nvPicPr>
          <p:cNvPr id="9" name="Immagine 8" descr="la_mia_mano_c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2" y="3356992"/>
            <a:ext cx="3476503" cy="345638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067944" y="501317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Quando un amico mi fa arrabbiare succede che il sangue non riesce a mandare via la rabbia. CARLOTTA</a:t>
            </a:r>
          </a:p>
          <a:p>
            <a:r>
              <a:rPr lang="it-IT" sz="12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Si dà la mano della pace. MARGHERITA</a:t>
            </a:r>
          </a:p>
          <a:p>
            <a:r>
              <a:rPr lang="it-IT" sz="12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Quando un amico mi fa venire le </a:t>
            </a:r>
            <a:r>
              <a:rPr lang="it-IT" sz="1200" i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lacrime…</a:t>
            </a:r>
            <a:r>
              <a:rPr lang="it-IT" sz="12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chiedo scusa e poi torniamo amici. ALESSANDRO</a:t>
            </a:r>
          </a:p>
          <a:p>
            <a:r>
              <a:rPr lang="it-IT" sz="12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Quando Giacomo mi ha detto una cosa cattiva, io ho fatto pace con la mano. ANDREA</a:t>
            </a:r>
          </a:p>
          <a:p>
            <a:r>
              <a:rPr lang="it-IT" sz="12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Per fare la pace ci abbracciamo e ci diamo la mano. HASSINE</a:t>
            </a:r>
            <a:endParaRPr lang="it-IT" sz="1200" i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117</Words>
  <Application>Microsoft Office PowerPoint</Application>
  <PresentationFormat>Presentazione su schermo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 A C 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A C E</dc:title>
  <dc:creator>leopardi</dc:creator>
  <cp:lastModifiedBy>leopardi</cp:lastModifiedBy>
  <cp:revision>2</cp:revision>
  <dcterms:created xsi:type="dcterms:W3CDTF">2022-04-06T19:16:27Z</dcterms:created>
  <dcterms:modified xsi:type="dcterms:W3CDTF">2022-04-06T19:36:19Z</dcterms:modified>
</cp:coreProperties>
</file>